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12/4/2019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onalktb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165903"/>
          </a:xfrm>
        </p:spPr>
        <p:txBody>
          <a:bodyPr/>
          <a:lstStyle/>
          <a:p>
            <a:r>
              <a:rPr lang="tr-TR" sz="5400" dirty="0" smtClean="0"/>
              <a:t>TANITIM VE PAZARLAMADA DİJİTAL ÇAĞ</a:t>
            </a:r>
            <a:br>
              <a:rPr lang="tr-TR" sz="5400" dirty="0" smtClean="0"/>
            </a:br>
            <a:r>
              <a:rPr lang="tr-TR" sz="5400" dirty="0" smtClean="0"/>
              <a:t>(destinasyon tanıtımında sosyal medya stratejisi </a:t>
            </a:r>
            <a:r>
              <a:rPr lang="tr-TR" sz="5400" dirty="0" smtClean="0"/>
              <a:t>oluşturmak-yer markalama-destinasyon yönetimi)</a:t>
            </a:r>
            <a:endParaRPr lang="tr-TR" sz="5400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İrfan ÖNAL</a:t>
            </a:r>
          </a:p>
          <a:p>
            <a:r>
              <a:rPr lang="tr-TR" dirty="0" smtClean="0">
                <a:hlinkClick r:id="rId2"/>
              </a:rPr>
              <a:t>ionalktb@gmail.com</a:t>
            </a:r>
            <a:r>
              <a:rPr lang="tr-TR" dirty="0" smtClean="0"/>
              <a:t> / irfanonal.blogspot.com</a:t>
            </a:r>
          </a:p>
          <a:p>
            <a:r>
              <a:rPr lang="tr-TR" dirty="0" err="1" smtClean="0"/>
              <a:t>TravelTurkeyİzmir</a:t>
            </a:r>
            <a:r>
              <a:rPr lang="tr-TR" dirty="0" smtClean="0"/>
              <a:t> / 5 Aralık 2019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214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Plan yapın! Taktiklerinizi belirleyin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medya içerik planı:</a:t>
            </a:r>
          </a:p>
          <a:p>
            <a:r>
              <a:rPr lang="tr-TR" dirty="0" smtClean="0"/>
              <a:t>1) Kendinizi iyi tanımlayın.</a:t>
            </a:r>
          </a:p>
          <a:p>
            <a:r>
              <a:rPr lang="tr-TR" dirty="0" smtClean="0"/>
              <a:t>2)Hedef kitlenizi iyi tanıyın. Onların sosyal medyada nerede olduğuna bakın.</a:t>
            </a:r>
          </a:p>
          <a:p>
            <a:r>
              <a:rPr lang="tr-TR" dirty="0" smtClean="0"/>
              <a:t>3) Sizin tanımınıza uygun, amaçlarınızı gerçekleştirmeye yardımcı olacak içerik konuları belirleyin.</a:t>
            </a:r>
          </a:p>
          <a:p>
            <a:r>
              <a:rPr lang="tr-TR" dirty="0" smtClean="0"/>
              <a:t>4) Farklı amaçlar için farklı içerikler oluşturun.</a:t>
            </a:r>
          </a:p>
          <a:p>
            <a:r>
              <a:rPr lang="tr-TR" dirty="0" smtClean="0"/>
              <a:t>5) Sosyal medyadaki farklı ortamlar için farklı içerik planları gerçekleştirin.</a:t>
            </a:r>
          </a:p>
          <a:p>
            <a:r>
              <a:rPr lang="tr-TR" dirty="0" smtClean="0"/>
              <a:t>Stratejinizi belli bir zamandan sonra gözden </a:t>
            </a:r>
            <a:r>
              <a:rPr lang="tr-TR" dirty="0" smtClean="0"/>
              <a:t>geçirin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999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Yalın olun! Sakin olun!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488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Deneyim IN ; İmaj OUT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Sosyal medya bize deneyim ile ilgili her şeyi anlatır!</a:t>
            </a:r>
          </a:p>
          <a:p>
            <a:pPr marL="0" indent="0">
              <a:buNone/>
            </a:pPr>
            <a:r>
              <a:rPr lang="tr-TR" dirty="0" smtClean="0"/>
              <a:t>Bunun için sosyal medyada sadece bulunmayın! SOSYAL OLUN!</a:t>
            </a:r>
          </a:p>
          <a:p>
            <a:pPr marL="0" indent="0">
              <a:buNone/>
            </a:pPr>
            <a:r>
              <a:rPr lang="tr-TR" dirty="0" smtClean="0"/>
              <a:t>Anlamlı içerikler üretin.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116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Word-of </a:t>
            </a:r>
            <a:r>
              <a:rPr lang="tr-TR" dirty="0" err="1" smtClean="0"/>
              <a:t>mouth</a:t>
            </a:r>
            <a:r>
              <a:rPr lang="tr-TR" dirty="0" smtClean="0"/>
              <a:t> / Konuşulanlar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90165" y="2093976"/>
            <a:ext cx="10058400" cy="4050792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Turizmle ilgili yapılan bütün araştırmalar ortak bir sonuca ulaşıyor: Word-of-</a:t>
            </a:r>
            <a:r>
              <a:rPr lang="tr-TR" dirty="0" err="1" smtClean="0"/>
              <a:t>mouth</a:t>
            </a:r>
            <a:r>
              <a:rPr lang="tr-TR" dirty="0" smtClean="0"/>
              <a:t> insanların ziyaret edecekleri destinasyonu belirlemede en önemli unsur</a:t>
            </a:r>
            <a:r>
              <a:rPr lang="tr-TR" dirty="0" smtClean="0"/>
              <a:t>!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3792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Destinasyon Tanıtım örgütlerinin evrimi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Günümüzde Destinasyon Tanıtım Örgütlerini 3 konu düşündürmektedir:</a:t>
            </a:r>
          </a:p>
          <a:p>
            <a:pPr marL="457200" indent="-457200">
              <a:buAutoNum type="arabicParenR"/>
            </a:pPr>
            <a:r>
              <a:rPr lang="tr-TR" dirty="0" smtClean="0"/>
              <a:t>Reklamdan etkileşime kayış, yani pazarın niteliği değişti.</a:t>
            </a:r>
          </a:p>
          <a:p>
            <a:pPr marL="457200" indent="-457200">
              <a:buAutoNum type="arabicParenR" startAt="2"/>
            </a:pPr>
            <a:r>
              <a:rPr lang="tr-TR" dirty="0" smtClean="0"/>
              <a:t>Destinasyon markasını inşa etmek ve korumak.</a:t>
            </a:r>
          </a:p>
          <a:p>
            <a:pPr marL="457200" indent="-457200">
              <a:buAutoNum type="arabicParenR" startAt="2"/>
            </a:pPr>
            <a:r>
              <a:rPr lang="tr-TR" dirty="0" smtClean="0"/>
              <a:t>İş modelini, ‘Birlikte’ ve ‘Beraber’ iş yapma biçimine </a:t>
            </a:r>
            <a:r>
              <a:rPr lang="tr-TR" dirty="0" smtClean="0"/>
              <a:t>dönüştürme</a:t>
            </a:r>
            <a:r>
              <a:rPr lang="tr-TR" dirty="0" smtClean="0"/>
              <a:t>: ‘Stratejik İşbirlikleri’</a:t>
            </a:r>
          </a:p>
          <a:p>
            <a:pPr marL="457200" indent="-457200">
              <a:buAutoNum type="arabicParenR" startAt="2"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103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Ziyaretçi deneyimi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Destinasyon tanıtımı doğru ve dürüst hikayelerle yürütülür. Bir destinasyonun markası ziyaretçinin o destinasyon hakkında duydukları ve orada deneyimlediklerinin toplamıdır. Bu durum ziyaretçide kişisel bir algı oluşturur dolayısıyla Destinasyon Tanıtım Örgütleri markalarını yaratmazlar, ziyaretçiler onu oluşturur!</a:t>
            </a:r>
          </a:p>
          <a:p>
            <a:endParaRPr lang="tr-TR" dirty="0"/>
          </a:p>
          <a:p>
            <a:r>
              <a:rPr lang="tr-TR" dirty="0" smtClean="0"/>
              <a:t>Örgütlerin, destinasyonlarının DNA’sını iyi çözmesi ve anlaması gerekir.</a:t>
            </a:r>
          </a:p>
        </p:txBody>
      </p:sp>
    </p:spTree>
    <p:extLst>
      <p:ext uri="{BB962C8B-B14F-4D97-AF65-F5344CB8AC3E}">
        <p14:creationId xmlns:p14="http://schemas.microsoft.com/office/powerpoint/2010/main" val="132698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Strateji oluşturmak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medya iletişimi için en önemli konu strateji oluşturmaktır. Bunu yaparken özellikle kendinize sormanız gereken sorular vardır:</a:t>
            </a:r>
          </a:p>
          <a:p>
            <a:r>
              <a:rPr lang="tr-TR" dirty="0" smtClean="0"/>
              <a:t>1) Turizm senin için NE İFADE EDİYOR? (hedef pazarları ve grupları düşünerek)</a:t>
            </a:r>
          </a:p>
          <a:p>
            <a:r>
              <a:rPr lang="tr-TR" dirty="0" smtClean="0"/>
              <a:t>2) HEDEF PAZARLARINIZ NERESİ? (Destinasyonunuzu nasıl konumlandıracaksınız?)</a:t>
            </a:r>
          </a:p>
          <a:p>
            <a:r>
              <a:rPr lang="tr-TR" dirty="0" smtClean="0"/>
              <a:t>3) İDEAL ZİYARETÇİNİZİ TANIMLAYABİLİR MİSİNİZ? ( Sizin ürününüzü kim arzuluyor?)</a:t>
            </a:r>
          </a:p>
          <a:p>
            <a:r>
              <a:rPr lang="tr-TR" dirty="0" smtClean="0"/>
              <a:t>4) Ziyaretçilerin sizi bugün ya da yakın gelecekte online, offline, mobile ortamlarda konuşmasını sağlayacak iletişim faaliyetlerini nasıl uygulayacaksınız?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187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OLUN!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Sosyal medyada olmaktan ziyade SOSYAL olmaya ODAKLANMALIYIZ!</a:t>
            </a:r>
          </a:p>
          <a:p>
            <a:pPr marL="0" indent="0">
              <a:buNone/>
            </a:pPr>
            <a:r>
              <a:rPr lang="tr-TR" dirty="0" smtClean="0"/>
              <a:t>İletişimi merkeze alarak bütün faaliyetlerin bu iletişimi destekleyecek, artıracak ve niteliğini yükseltecek şekilde kurgulamak gerekli.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876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Stratejinin adımları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PAZARIM NEDİR? : İdeal ziyaretçimizi tanımlayabiliyor muyuz? Güncel gelişmeleri takip edip yeni stratejiler geliştirebiliyor muyuz?</a:t>
            </a:r>
          </a:p>
          <a:p>
            <a:pPr marL="0" indent="0">
              <a:buNone/>
            </a:pPr>
            <a:r>
              <a:rPr lang="tr-TR" dirty="0" smtClean="0"/>
              <a:t>ODAKLANDIĞIMIZ PAZAR VE KİTLE HANGİ SOSYAL MEDYA PLATFORMLARINDA AKTİF? : Her platformdaki demografik yapılar nelerdir? Sosyal medyada destinasyonumuz hakkında söylenen, ilişkilendirilen konular için bir araştırma yapmalıyız.</a:t>
            </a:r>
          </a:p>
          <a:p>
            <a:pPr marL="0" indent="0">
              <a:buNone/>
            </a:pPr>
            <a:r>
              <a:rPr lang="tr-TR" dirty="0" smtClean="0"/>
              <a:t>HER NEREDE OLURSA OLSUN HEDEF GRUPLARLA EN İYİ ETKİLEŞİMİ NASIL SAĞLAR VE ONLARI DESTİNASYONUMUZU DÜŞÜNMEYE NASIL SEVK EDERİZ?</a:t>
            </a:r>
          </a:p>
          <a:p>
            <a:pPr marL="0" indent="0">
              <a:buNone/>
            </a:pPr>
            <a:r>
              <a:rPr lang="tr-TR" dirty="0" smtClean="0"/>
              <a:t>SOSYAL MEDYADA FAALİYETLERE BAŞLAMADAN ÖNCE BAŞARILI BİR TANITIM STRATEJİSİNİN NASIL OLMASI GEREKTİĞİNİ ALGILAYIP AMAÇLARINIZI BELEİRLEMELİ VE BU AMAÇLARA ULAŞIP ULUŞMADIĞINIZI ÖLÇÜMLEYECEK YÖNTEMLERİ BELİRLEMELİSİNİZ.</a:t>
            </a:r>
          </a:p>
          <a:p>
            <a:pPr marL="0" indent="0">
              <a:buNone/>
            </a:pPr>
            <a:r>
              <a:rPr lang="tr-TR" dirty="0" smtClean="0"/>
              <a:t>Pazarınız neresi? Onları sosyal medyada nerede bulursunuz? Onlar için nasıl bir içerik hazırlamalısınız?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675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Sosyal medya </a:t>
            </a:r>
            <a:r>
              <a:rPr lang="tr-TR" dirty="0" smtClean="0"/>
              <a:t>Tanıtımı; iletişim </a:t>
            </a:r>
            <a:r>
              <a:rPr lang="tr-TR" dirty="0" smtClean="0"/>
              <a:t>bütün iş planınızı ve amaçlarını destekler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medya pazar araştırması ve müşteri servisi alanlarında da size yardımcı olur ancak biz burada iletişim üzerindeki etkisine odaklanacağız.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968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179</TotalTime>
  <Words>494</Words>
  <Application>Microsoft Office PowerPoint</Application>
  <PresentationFormat>Geniş ekran</PresentationFormat>
  <Paragraphs>45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Rockwell</vt:lpstr>
      <vt:lpstr>Rockwell Condensed</vt:lpstr>
      <vt:lpstr>Wingdings</vt:lpstr>
      <vt:lpstr>Wood Type Yazı Tipi</vt:lpstr>
      <vt:lpstr>TANITIM VE PAZARLAMADA DİJİTAL ÇAĞ (destinasyon tanıtımında sosyal medya stratejisi oluşturmak-yer markalama-destinasyon yönetimi)</vt:lpstr>
      <vt:lpstr>Deneyim IN ; İmaj OUT</vt:lpstr>
      <vt:lpstr>Word-of mouth / Konuşulanlar</vt:lpstr>
      <vt:lpstr>Destinasyon Tanıtım örgütlerinin evrimi</vt:lpstr>
      <vt:lpstr>Ziyaretçi deneyimi</vt:lpstr>
      <vt:lpstr>Strateji oluşturmak</vt:lpstr>
      <vt:lpstr>SOSYAL OLUN!</vt:lpstr>
      <vt:lpstr>Stratejinin adımları</vt:lpstr>
      <vt:lpstr>Sosyal medya Tanıtımı; iletişim bütün iş planınızı ve amaçlarını destekler</vt:lpstr>
      <vt:lpstr>Plan yapın! Taktiklerinizi belirleyin</vt:lpstr>
      <vt:lpstr>Yalın olun! Sakin olun!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 ülkenin bir marka imajı vardır</dc:title>
  <dc:creator>Windows Kullanıcısı</dc:creator>
  <cp:lastModifiedBy>Windows Kullanıcısı</cp:lastModifiedBy>
  <cp:revision>26</cp:revision>
  <dcterms:created xsi:type="dcterms:W3CDTF">2019-04-26T08:35:34Z</dcterms:created>
  <dcterms:modified xsi:type="dcterms:W3CDTF">2019-12-04T09:30:03Z</dcterms:modified>
</cp:coreProperties>
</file>